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7" r:id="rId2"/>
    <p:sldId id="258" r:id="rId3"/>
    <p:sldId id="265" r:id="rId4"/>
    <p:sldId id="283" r:id="rId5"/>
    <p:sldId id="284" r:id="rId6"/>
    <p:sldId id="276" r:id="rId7"/>
    <p:sldId id="282" r:id="rId8"/>
    <p:sldId id="286" r:id="rId9"/>
    <p:sldId id="287" r:id="rId10"/>
    <p:sldId id="288" r:id="rId11"/>
    <p:sldId id="290" r:id="rId12"/>
    <p:sldId id="289" r:id="rId13"/>
    <p:sldId id="291" r:id="rId14"/>
    <p:sldId id="292" r:id="rId15"/>
    <p:sldId id="293" r:id="rId16"/>
    <p:sldId id="294" r:id="rId17"/>
    <p:sldId id="295" r:id="rId18"/>
    <p:sldId id="297" r:id="rId19"/>
    <p:sldId id="296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</p:sldIdLst>
  <p:sldSz cx="9144000" cy="6858000" type="screen4x3"/>
  <p:notesSz cx="6805613" cy="9939338"/>
  <p:embeddedFontLst>
    <p:embeddedFont>
      <p:font typeface="나눔고딕" pitchFamily="50" charset="-127"/>
      <p:regular r:id="rId32"/>
    </p:embeddedFont>
    <p:embeddedFont>
      <p:font typeface="맑은 고딕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4" userDrawn="1">
          <p15:clr>
            <a:srgbClr val="A4A3A4"/>
          </p15:clr>
        </p15:guide>
        <p15:guide id="6" orient="horz" pos="550" userDrawn="1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903" userDrawn="1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18" userDrawn="1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856" autoAdjust="0"/>
    <p:restoredTop sz="86364" autoAdjust="0"/>
  </p:normalViewPr>
  <p:slideViewPr>
    <p:cSldViewPr snapToGrid="0">
      <p:cViewPr varScale="1">
        <p:scale>
          <a:sx n="112" d="100"/>
          <a:sy n="112" d="100"/>
        </p:scale>
        <p:origin x="-1488" y="-78"/>
      </p:cViewPr>
      <p:guideLst>
        <p:guide orient="horz" pos="2160"/>
        <p:guide orient="horz" pos="1164"/>
        <p:guide orient="horz" pos="278"/>
        <p:guide orient="horz" pos="848"/>
        <p:guide orient="horz" pos="1344"/>
        <p:guide orient="horz" pos="550"/>
        <p:guide orient="horz" pos="3866"/>
        <p:guide orient="horz" pos="1664"/>
        <p:guide pos="2903"/>
        <p:guide pos="5528"/>
        <p:guide pos="230"/>
        <p:guide pos="1562"/>
        <p:guide pos="4218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2019-01-12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2019-01-12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61988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78267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10870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25656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6876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91943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73834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94205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58920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32179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50575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32822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35932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8154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92385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56937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5400" b="1" spc="-250" dirty="0" err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8000</a:t>
            </a:r>
            <a:b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</a:rPr>
              <a:t>장비 </a:t>
            </a:r>
            <a:r>
              <a:rPr lang="ko-KR" altLang="en-US" sz="5400" b="1" spc="-250" dirty="0" err="1">
                <a:solidFill>
                  <a:schemeClr val="accent4">
                    <a:lumMod val="50000"/>
                  </a:schemeClr>
                </a:solidFill>
              </a:rPr>
              <a:t>메뉴얼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부제목 2"/>
          <p:cNvSpPr txBox="1">
            <a:spLocks/>
          </p:cNvSpPr>
          <p:nvPr/>
        </p:nvSpPr>
        <p:spPr>
          <a:xfrm>
            <a:off x="264463" y="6387291"/>
            <a:ext cx="3204878" cy="3018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1.3 Routine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519156" cy="580926"/>
          </a:xfrm>
        </p:spPr>
        <p:txBody>
          <a:bodyPr>
            <a:noAutofit/>
          </a:bodyPr>
          <a:lstStyle/>
          <a:p>
            <a:pPr marL="333375" indent="-333375" algn="l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35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Utility / Workplaces / Routine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94864" y="6182891"/>
            <a:ext cx="6114174" cy="6751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Routine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값 재전송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검사 클릭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아래 나타난 값에 마우스 우측 클릭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밑에서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번째 클릭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프린트 클릭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 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검사한 사람 별 테스트 코드 및 결과값 출력</a:t>
            </a:r>
          </a:p>
        </p:txBody>
      </p:sp>
      <p:pic>
        <p:nvPicPr>
          <p:cNvPr id="11" name="그림 10" descr="KakaoTalk_20171209_23161173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346199"/>
            <a:ext cx="9144000" cy="47910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2748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Result Upload Setting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519156" cy="580926"/>
          </a:xfrm>
        </p:spPr>
        <p:txBody>
          <a:bodyPr>
            <a:noAutofit/>
          </a:bodyPr>
          <a:lstStyle/>
          <a:p>
            <a:pPr marL="333375" indent="-333375" algn="l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35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Utility / System / Result Upload Setting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94864" y="6182891"/>
            <a:ext cx="6114174" cy="67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Result Upload Setting</a:t>
            </a: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그림 11" descr="KakaoTalk_20171209_231612943.jpg"/>
          <p:cNvPicPr>
            <a:picLocks noChangeAspect="1"/>
          </p:cNvPicPr>
          <p:nvPr/>
        </p:nvPicPr>
        <p:blipFill rotWithShape="1">
          <a:blip r:embed="rId3" cstate="print"/>
          <a:srcRect l="10540" r="7460" b="14588"/>
          <a:stretch/>
        </p:blipFill>
        <p:spPr>
          <a:xfrm>
            <a:off x="0" y="1346199"/>
            <a:ext cx="4151870" cy="4791075"/>
          </a:xfrm>
          <a:prstGeom prst="rect">
            <a:avLst/>
          </a:prstGeom>
        </p:spPr>
      </p:pic>
      <p:pic>
        <p:nvPicPr>
          <p:cNvPr id="13" name="그림 12" descr="KakaoTalk_20171209_231614201.jpg"/>
          <p:cNvPicPr>
            <a:picLocks noChangeAspect="1"/>
          </p:cNvPicPr>
          <p:nvPr/>
        </p:nvPicPr>
        <p:blipFill rotWithShape="1">
          <a:blip r:embed="rId4" cstate="print"/>
          <a:srcRect l="18247" r="9660" b="9974"/>
          <a:stretch/>
        </p:blipFill>
        <p:spPr>
          <a:xfrm>
            <a:off x="5074508" y="1346200"/>
            <a:ext cx="4069492" cy="479107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036864" y="4193058"/>
            <a:ext cx="810767" cy="4126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291871" y="2217736"/>
            <a:ext cx="633284" cy="3048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0482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Barcode Setting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519156" cy="580926"/>
          </a:xfrm>
        </p:spPr>
        <p:txBody>
          <a:bodyPr>
            <a:noAutofit/>
          </a:bodyPr>
          <a:lstStyle/>
          <a:p>
            <a:pPr marL="333375" indent="-333375" algn="l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35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Utility / System / Barcode Setting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94864" y="6182891"/>
            <a:ext cx="6114174" cy="67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Barcode Setting</a:t>
            </a: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4291871" y="2133600"/>
            <a:ext cx="633284" cy="3048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KakaoTalk_20171209_231612021.jpg"/>
          <p:cNvPicPr>
            <a:picLocks noChangeAspect="1"/>
          </p:cNvPicPr>
          <p:nvPr/>
        </p:nvPicPr>
        <p:blipFill rotWithShape="1">
          <a:blip r:embed="rId3" cstate="print"/>
          <a:srcRect l="10161" r="8054"/>
          <a:stretch/>
        </p:blipFill>
        <p:spPr>
          <a:xfrm>
            <a:off x="0" y="1346200"/>
            <a:ext cx="4186107" cy="4783210"/>
          </a:xfrm>
          <a:prstGeom prst="rect">
            <a:avLst/>
          </a:prstGeom>
        </p:spPr>
      </p:pic>
      <p:pic>
        <p:nvPicPr>
          <p:cNvPr id="17" name="그림 16" descr="KakaoTalk_20171209_231612665.jpg"/>
          <p:cNvPicPr>
            <a:picLocks noChangeAspect="1"/>
          </p:cNvPicPr>
          <p:nvPr/>
        </p:nvPicPr>
        <p:blipFill rotWithShape="1">
          <a:blip r:embed="rId4" cstate="print"/>
          <a:srcRect l="13212" r="11872"/>
          <a:stretch/>
        </p:blipFill>
        <p:spPr>
          <a:xfrm>
            <a:off x="4992130" y="1334533"/>
            <a:ext cx="4151870" cy="480274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957388" y="2792451"/>
            <a:ext cx="868190" cy="4126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3356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2.3 Overview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519156" cy="580926"/>
          </a:xfrm>
        </p:spPr>
        <p:txBody>
          <a:bodyPr>
            <a:noAutofit/>
          </a:bodyPr>
          <a:lstStyle/>
          <a:p>
            <a:pPr marL="333375" indent="-333375" algn="l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35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Utility / System / Overview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94864" y="6182891"/>
            <a:ext cx="6114174" cy="67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System Overview</a:t>
            </a: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6" name="그림 15" descr="KakaoTalk_20171209_231613372.jpg"/>
          <p:cNvPicPr>
            <a:picLocks noChangeAspect="1"/>
          </p:cNvPicPr>
          <p:nvPr/>
        </p:nvPicPr>
        <p:blipFill rotWithShape="1">
          <a:blip r:embed="rId3" cstate="print"/>
          <a:srcRect l="8829" r="17974"/>
          <a:stretch/>
        </p:blipFill>
        <p:spPr>
          <a:xfrm>
            <a:off x="0" y="1346200"/>
            <a:ext cx="9144000" cy="47910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3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2.4 Sample Tracking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519156" cy="580926"/>
          </a:xfrm>
        </p:spPr>
        <p:txBody>
          <a:bodyPr>
            <a:noAutofit/>
          </a:bodyPr>
          <a:lstStyle/>
          <a:p>
            <a:pPr marL="333375" indent="-333375" algn="l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35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Utility / System / Sample Tracking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94864" y="6182891"/>
            <a:ext cx="6114174" cy="67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Sample Tracking</a:t>
            </a: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 descr="KakaoTalk_20171209_231613759.jpg"/>
          <p:cNvPicPr>
            <a:picLocks noChangeAspect="1"/>
          </p:cNvPicPr>
          <p:nvPr/>
        </p:nvPicPr>
        <p:blipFill rotWithShape="1">
          <a:blip r:embed="rId3" cstate="print"/>
          <a:srcRect l="8828" t="4226" r="18373"/>
          <a:stretch/>
        </p:blipFill>
        <p:spPr>
          <a:xfrm>
            <a:off x="0" y="1346199"/>
            <a:ext cx="9144000" cy="47910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9413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 Hardware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519156" cy="580926"/>
          </a:xfrm>
        </p:spPr>
        <p:txBody>
          <a:bodyPr>
            <a:noAutofit/>
          </a:bodyPr>
          <a:lstStyle/>
          <a:p>
            <a:pPr marL="333375" indent="-333375" algn="l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35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 PC </a:t>
            </a:r>
            <a:r>
              <a:rPr lang="ko-KR" altLang="en-US" sz="35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패널 연결모습</a:t>
            </a:r>
            <a:endParaRPr lang="en-US" altLang="ko-KR" sz="35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pic>
        <p:nvPicPr>
          <p:cNvPr id="10" name="그림 9" descr="KakaoTalk_20171209_23161072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346200"/>
            <a:ext cx="9144000" cy="47910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109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4.1 </a:t>
            </a:r>
            <a:r>
              <a:rPr lang="en-US" altLang="ko-KR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Data Flag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519156" cy="580926"/>
          </a:xfrm>
        </p:spPr>
        <p:txBody>
          <a:bodyPr>
            <a:noAutofit/>
          </a:bodyPr>
          <a:lstStyle/>
          <a:p>
            <a:pPr marL="333375" indent="-333375" algn="l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35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Flag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pic>
        <p:nvPicPr>
          <p:cNvPr id="10" name="그림 9" descr="KakaoTalk_20171211_105145075.jpg"/>
          <p:cNvPicPr>
            <a:picLocks noChangeAspect="1"/>
          </p:cNvPicPr>
          <p:nvPr/>
        </p:nvPicPr>
        <p:blipFill rotWithShape="1">
          <a:blip r:embed="rId3" cstate="print"/>
          <a:srcRect t="18715" b="1938"/>
          <a:stretch/>
        </p:blipFill>
        <p:spPr>
          <a:xfrm rot="16200000">
            <a:off x="2176462" y="-830264"/>
            <a:ext cx="4791075" cy="9144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91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4.1 </a:t>
            </a:r>
            <a:r>
              <a:rPr lang="en-US" altLang="ko-KR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Data Flag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519156" cy="580926"/>
          </a:xfrm>
        </p:spPr>
        <p:txBody>
          <a:bodyPr>
            <a:noAutofit/>
          </a:bodyPr>
          <a:lstStyle/>
          <a:p>
            <a:pPr marL="333375" indent="-333375" algn="l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35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Flag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17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pic>
        <p:nvPicPr>
          <p:cNvPr id="11" name="그림 10" descr="KakaoTalk_20171211_105146035.jpg"/>
          <p:cNvPicPr>
            <a:picLocks noChangeAspect="1"/>
          </p:cNvPicPr>
          <p:nvPr/>
        </p:nvPicPr>
        <p:blipFill rotWithShape="1">
          <a:blip r:embed="rId3" cstate="print"/>
          <a:srcRect t="8564" b="4173"/>
          <a:stretch/>
        </p:blipFill>
        <p:spPr>
          <a:xfrm rot="16200000">
            <a:off x="2176463" y="-830265"/>
            <a:ext cx="4791076" cy="91440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0570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4.2 </a:t>
            </a:r>
            <a:r>
              <a:rPr lang="en-US" altLang="ko-KR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Alarm Message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519156" cy="580926"/>
          </a:xfrm>
        </p:spPr>
        <p:txBody>
          <a:bodyPr>
            <a:noAutofit/>
          </a:bodyPr>
          <a:lstStyle/>
          <a:p>
            <a:pPr marL="333375" indent="-333375" algn="l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35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Alarm Message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18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pic>
        <p:nvPicPr>
          <p:cNvPr id="8" name="그림 7" descr="KakaoTalk_20171211_105145312.jpg"/>
          <p:cNvPicPr>
            <a:picLocks noChangeAspect="1"/>
          </p:cNvPicPr>
          <p:nvPr/>
        </p:nvPicPr>
        <p:blipFill rotWithShape="1">
          <a:blip r:embed="rId3" cstate="print"/>
          <a:srcRect l="5912" t="6835" b="11295"/>
          <a:stretch/>
        </p:blipFill>
        <p:spPr>
          <a:xfrm rot="16200000">
            <a:off x="2176461" y="-830265"/>
            <a:ext cx="4791077" cy="91440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2279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4.2 </a:t>
            </a:r>
            <a:r>
              <a:rPr lang="en-US" altLang="ko-KR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Alarm Message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56544" y="700126"/>
            <a:ext cx="8519156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marL="333375" indent="-333375" algn="l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3500" b="1" spc="-50">
                <a:solidFill>
                  <a:schemeClr val="tx1">
                    <a:lumMod val="75000"/>
                    <a:lumOff val="25000"/>
                  </a:schemeClr>
                </a:solidFill>
              </a:rPr>
              <a:t>Alarm Message</a:t>
            </a:r>
            <a:endParaRPr lang="en-US" altLang="ko-KR" sz="35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 descr="22.jpg"/>
          <p:cNvPicPr>
            <a:picLocks noChangeAspect="1"/>
          </p:cNvPicPr>
          <p:nvPr/>
        </p:nvPicPr>
        <p:blipFill rotWithShape="1">
          <a:blip r:embed="rId3" cstate="print"/>
          <a:srcRect l="5264" t="4045" r="16805" b="9292"/>
          <a:stretch/>
        </p:blipFill>
        <p:spPr>
          <a:xfrm rot="10800000">
            <a:off x="-3" y="1346199"/>
            <a:ext cx="9144002" cy="47910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976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8000 Setting - Utility</a:t>
            </a: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8000 Setting – Machine Program</a:t>
            </a: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8000 Setting - Hardware </a:t>
            </a: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8000 Setting – Data Flag</a:t>
            </a: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3240000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3240000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3240000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3240000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3240000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>
                <a:solidFill>
                  <a:srgbClr val="1D314E"/>
                </a:solidFill>
              </a:rPr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4.2 </a:t>
            </a:r>
            <a:r>
              <a:rPr lang="en-US" altLang="ko-KR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Alarm Message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519156" cy="580926"/>
          </a:xfrm>
        </p:spPr>
        <p:txBody>
          <a:bodyPr>
            <a:noAutofit/>
          </a:bodyPr>
          <a:lstStyle/>
          <a:p>
            <a:pPr marL="333375" indent="-333375" algn="l">
              <a:lnSpc>
                <a:spcPct val="175000"/>
              </a:lnSpc>
              <a:tabLst>
                <a:tab pos="628650" algn="l"/>
              </a:tabLst>
            </a:pPr>
            <a:r>
              <a:rPr lang="ko-KR" altLang="en-US" sz="35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</a:t>
            </a:r>
            <a:r>
              <a:rPr lang="en-US" altLang="ko-KR" sz="35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IP Setting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9A0ECFAF-9BB9-4DB0-9C32-F47A118BCF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71" t="7464" r="29131" b="25712"/>
          <a:stretch/>
        </p:blipFill>
        <p:spPr>
          <a:xfrm>
            <a:off x="0" y="1416753"/>
            <a:ext cx="9144000" cy="4741117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xmlns="" id="{40B88A3C-8394-44FC-9F3D-97315A113B46}"/>
              </a:ext>
            </a:extLst>
          </p:cNvPr>
          <p:cNvSpPr txBox="1">
            <a:spLocks/>
          </p:cNvSpPr>
          <p:nvPr/>
        </p:nvSpPr>
        <p:spPr>
          <a:xfrm>
            <a:off x="294864" y="6182891"/>
            <a:ext cx="6114174" cy="67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장비와 연결된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PC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기본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IP Setting</a:t>
            </a: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53232" y="3787311"/>
            <a:ext cx="366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IIS IP Setting </a:t>
            </a:r>
            <a:r>
              <a:rPr lang="ko-KR" altLang="en-US" dirty="0" smtClean="0"/>
              <a:t>부분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015497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4.2 </a:t>
            </a:r>
            <a:r>
              <a:rPr lang="en-US" altLang="ko-KR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Alarm Message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519156" cy="580926"/>
          </a:xfrm>
        </p:spPr>
        <p:txBody>
          <a:bodyPr>
            <a:noAutofit/>
          </a:bodyPr>
          <a:lstStyle/>
          <a:p>
            <a:pPr marL="333375" indent="-333375" algn="l">
              <a:lnSpc>
                <a:spcPct val="175000"/>
              </a:lnSpc>
              <a:tabLst>
                <a:tab pos="628650" algn="l"/>
              </a:tabLst>
            </a:pPr>
            <a:r>
              <a:rPr lang="ko-KR" altLang="en-US" sz="35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계정</a:t>
            </a:r>
            <a:r>
              <a:rPr lang="en-US" altLang="ko-KR" sz="35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35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암호</a:t>
            </a:r>
            <a:endParaRPr lang="en-US" altLang="ko-KR" sz="35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21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xmlns="" id="{40B88A3C-8394-44FC-9F3D-97315A113B46}"/>
              </a:ext>
            </a:extLst>
          </p:cNvPr>
          <p:cNvSpPr txBox="1">
            <a:spLocks/>
          </p:cNvSpPr>
          <p:nvPr/>
        </p:nvSpPr>
        <p:spPr>
          <a:xfrm>
            <a:off x="294864" y="6182891"/>
            <a:ext cx="6114174" cy="67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장비와 연결된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PC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기본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IP Setting</a:t>
            </a: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40C1850-33CB-445B-B820-2046219055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4444" r="6320" b="22706"/>
          <a:stretch/>
        </p:blipFill>
        <p:spPr>
          <a:xfrm>
            <a:off x="364803" y="1479100"/>
            <a:ext cx="8406000" cy="34834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4052" y="5080367"/>
            <a:ext cx="447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DataManager</a:t>
            </a:r>
            <a:r>
              <a:rPr lang="en-US" altLang="ko-KR" b="1" dirty="0" smtClean="0"/>
              <a:t> : </a:t>
            </a:r>
            <a:r>
              <a:rPr lang="en-US" altLang="ko-KR" b="1" u="sng" dirty="0" smtClean="0"/>
              <a:t>DMSERV / ajr4ap8tjaga</a:t>
            </a:r>
            <a:endParaRPr lang="ko-KR" altLang="en-US" b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724052" y="5369493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Windows       : C8000DMUser / c8kUs3r+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24052" y="5658619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Windows       : </a:t>
            </a:r>
            <a:r>
              <a:rPr lang="en-US" altLang="ko-KR" b="1" u="sng" dirty="0" smtClean="0"/>
              <a:t>C8000DMAdmin / c8kDataM4n4g3r</a:t>
            </a:r>
            <a:endParaRPr lang="ko-KR" altLang="en-US" b="1" u="sng" dirty="0"/>
          </a:p>
        </p:txBody>
      </p:sp>
      <p:sp>
        <p:nvSpPr>
          <p:cNvPr id="15" name="직사각형 14"/>
          <p:cNvSpPr/>
          <p:nvPr/>
        </p:nvSpPr>
        <p:spPr>
          <a:xfrm>
            <a:off x="5489613" y="2866768"/>
            <a:ext cx="2795549" cy="6011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489612" y="3562862"/>
            <a:ext cx="2795549" cy="5395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62355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4.2 </a:t>
            </a:r>
            <a:r>
              <a:rPr lang="en-US" altLang="ko-KR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Alarm Message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519156" cy="580926"/>
          </a:xfrm>
        </p:spPr>
        <p:txBody>
          <a:bodyPr>
            <a:noAutofit/>
          </a:bodyPr>
          <a:lstStyle/>
          <a:p>
            <a:pPr marL="333375" indent="-333375" algn="l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35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DM Hosts Setting</a:t>
            </a:r>
            <a:endParaRPr lang="en-US" altLang="ko-KR" sz="35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40B88A3C-8394-44FC-9F3D-97315A113B46}"/>
              </a:ext>
            </a:extLst>
          </p:cNvPr>
          <p:cNvSpPr txBox="1">
            <a:spLocks/>
          </p:cNvSpPr>
          <p:nvPr/>
        </p:nvSpPr>
        <p:spPr>
          <a:xfrm>
            <a:off x="294864" y="6182891"/>
            <a:ext cx="6114174" cy="67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장비와 연결된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PC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기본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IP Setting</a:t>
            </a: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83" y="1570503"/>
            <a:ext cx="7760043" cy="43650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85757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4.2 </a:t>
            </a:r>
            <a:r>
              <a:rPr lang="en-US" altLang="ko-KR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Alarm Message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519156" cy="580926"/>
          </a:xfrm>
        </p:spPr>
        <p:txBody>
          <a:bodyPr>
            <a:noAutofit/>
          </a:bodyPr>
          <a:lstStyle/>
          <a:p>
            <a:pPr marL="333375" indent="-333375" algn="l">
              <a:lnSpc>
                <a:spcPct val="175000"/>
              </a:lnSpc>
              <a:tabLst>
                <a:tab pos="628650" algn="l"/>
              </a:tabLst>
            </a:pPr>
            <a:r>
              <a:rPr lang="ko-KR" altLang="en-US" sz="35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계산공식</a:t>
            </a:r>
            <a:endParaRPr lang="en-US" altLang="ko-KR" sz="35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40B88A3C-8394-44FC-9F3D-97315A113B46}"/>
              </a:ext>
            </a:extLst>
          </p:cNvPr>
          <p:cNvSpPr txBox="1">
            <a:spLocks/>
          </p:cNvSpPr>
          <p:nvPr/>
        </p:nvSpPr>
        <p:spPr>
          <a:xfrm>
            <a:off x="294864" y="6182891"/>
            <a:ext cx="6114174" cy="67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장비와 연결된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PC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기본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IP Setting</a:t>
            </a: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3" y="1387741"/>
            <a:ext cx="8106032" cy="45596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12012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4.2 </a:t>
            </a:r>
            <a:r>
              <a:rPr lang="en-US" altLang="ko-KR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Alarm Message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519156" cy="580926"/>
          </a:xfrm>
        </p:spPr>
        <p:txBody>
          <a:bodyPr>
            <a:noAutofit/>
          </a:bodyPr>
          <a:lstStyle/>
          <a:p>
            <a:pPr marL="333375" indent="-333375" algn="l">
              <a:lnSpc>
                <a:spcPct val="175000"/>
              </a:lnSpc>
              <a:tabLst>
                <a:tab pos="628650" algn="l"/>
              </a:tabLst>
            </a:pPr>
            <a:r>
              <a:rPr lang="ko-KR" altLang="en-US" sz="35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계산공식</a:t>
            </a:r>
            <a:endParaRPr lang="en-US" altLang="ko-KR" sz="35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40B88A3C-8394-44FC-9F3D-97315A113B46}"/>
              </a:ext>
            </a:extLst>
          </p:cNvPr>
          <p:cNvSpPr txBox="1">
            <a:spLocks/>
          </p:cNvSpPr>
          <p:nvPr/>
        </p:nvSpPr>
        <p:spPr>
          <a:xfrm>
            <a:off x="294864" y="6182891"/>
            <a:ext cx="6114174" cy="67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장비와 연결된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PC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기본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IP Setting</a:t>
            </a: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1" y="1570503"/>
            <a:ext cx="7603524" cy="427698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487818" y="3978877"/>
            <a:ext cx="919425" cy="2636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073543" y="3476706"/>
            <a:ext cx="211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항목 선택 후 </a:t>
            </a:r>
            <a:r>
              <a:rPr lang="en-US" altLang="ko-KR" dirty="0" smtClean="0"/>
              <a:t>Enter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07499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4.2 </a:t>
            </a:r>
            <a:r>
              <a:rPr lang="en-US" altLang="ko-KR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Alarm Message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519156" cy="580926"/>
          </a:xfrm>
        </p:spPr>
        <p:txBody>
          <a:bodyPr>
            <a:noAutofit/>
          </a:bodyPr>
          <a:lstStyle/>
          <a:p>
            <a:pPr marL="333375" indent="-333375" algn="l">
              <a:lnSpc>
                <a:spcPct val="175000"/>
              </a:lnSpc>
              <a:tabLst>
                <a:tab pos="628650" algn="l"/>
              </a:tabLst>
            </a:pPr>
            <a:r>
              <a:rPr lang="ko-KR" altLang="en-US" sz="35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윈도즈</a:t>
            </a:r>
            <a:r>
              <a:rPr lang="ko-KR" altLang="en-US" sz="35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5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 Off</a:t>
            </a:r>
            <a:endParaRPr lang="en-US" altLang="ko-KR" sz="35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40B88A3C-8394-44FC-9F3D-97315A113B46}"/>
              </a:ext>
            </a:extLst>
          </p:cNvPr>
          <p:cNvSpPr txBox="1">
            <a:spLocks/>
          </p:cNvSpPr>
          <p:nvPr/>
        </p:nvSpPr>
        <p:spPr>
          <a:xfrm>
            <a:off x="294864" y="6182891"/>
            <a:ext cx="6114174" cy="67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장비와 연결된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PC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기본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IP Setting</a:t>
            </a: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07" y="1503668"/>
            <a:ext cx="7620155" cy="432778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263970" y="4687331"/>
            <a:ext cx="919425" cy="2636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49695" y="4185160"/>
            <a:ext cx="228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Shift </a:t>
            </a:r>
            <a:r>
              <a:rPr lang="ko-KR" altLang="en-US" dirty="0" smtClean="0"/>
              <a:t>키 누르고 클릭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898003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3187" y="0"/>
            <a:ext cx="3857625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4.2 </a:t>
            </a:r>
            <a:r>
              <a:rPr lang="en-US" altLang="ko-KR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Alarm Message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519156" cy="580926"/>
          </a:xfrm>
        </p:spPr>
        <p:txBody>
          <a:bodyPr>
            <a:noAutofit/>
          </a:bodyPr>
          <a:lstStyle/>
          <a:p>
            <a:pPr marL="333375" indent="-333375" algn="l">
              <a:lnSpc>
                <a:spcPct val="175000"/>
              </a:lnSpc>
              <a:tabLst>
                <a:tab pos="628650" algn="l"/>
              </a:tabLst>
            </a:pPr>
            <a:r>
              <a:rPr lang="ko-KR" altLang="en-US" sz="35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각종 계산공식</a:t>
            </a:r>
            <a:endParaRPr lang="en-US" altLang="ko-KR" sz="35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xmlns="" id="{40B88A3C-8394-44FC-9F3D-97315A113B46}"/>
              </a:ext>
            </a:extLst>
          </p:cNvPr>
          <p:cNvSpPr txBox="1">
            <a:spLocks/>
          </p:cNvSpPr>
          <p:nvPr/>
        </p:nvSpPr>
        <p:spPr>
          <a:xfrm>
            <a:off x="294864" y="6182891"/>
            <a:ext cx="6114174" cy="67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장비와 연결된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PC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기본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IP Setting</a:t>
            </a: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0184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236" y="1598141"/>
            <a:ext cx="3857625" cy="4394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4.2 </a:t>
            </a:r>
            <a:r>
              <a:rPr lang="en-US" altLang="ko-KR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Alarm Message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519156" cy="580926"/>
          </a:xfrm>
        </p:spPr>
        <p:txBody>
          <a:bodyPr>
            <a:noAutofit/>
          </a:bodyPr>
          <a:lstStyle/>
          <a:p>
            <a:pPr marL="333375" indent="-333375" algn="l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35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C8000 </a:t>
            </a:r>
            <a:r>
              <a:rPr lang="en-US" altLang="ko-KR" sz="35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SlideBar</a:t>
            </a:r>
            <a:endParaRPr lang="en-US" altLang="ko-KR" sz="35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40B88A3C-8394-44FC-9F3D-97315A113B46}"/>
              </a:ext>
            </a:extLst>
          </p:cNvPr>
          <p:cNvSpPr txBox="1">
            <a:spLocks/>
          </p:cNvSpPr>
          <p:nvPr/>
        </p:nvSpPr>
        <p:spPr>
          <a:xfrm>
            <a:off x="294864" y="6182891"/>
            <a:ext cx="6114174" cy="67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장비와 연결된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PC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기본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IP Setting</a:t>
            </a: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9348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662" y="1281053"/>
            <a:ext cx="3857625" cy="46048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4.2 </a:t>
            </a:r>
            <a:r>
              <a:rPr lang="en-US" altLang="ko-KR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Alarm Message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519156" cy="580926"/>
          </a:xfrm>
        </p:spPr>
        <p:txBody>
          <a:bodyPr>
            <a:noAutofit/>
          </a:bodyPr>
          <a:lstStyle/>
          <a:p>
            <a:pPr marL="333375" indent="-333375" algn="l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35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C8000 </a:t>
            </a:r>
            <a:r>
              <a:rPr lang="en-US" altLang="ko-KR" sz="35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On_Line</a:t>
            </a:r>
            <a:endParaRPr lang="en-US" altLang="ko-KR" sz="35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40B88A3C-8394-44FC-9F3D-97315A113B46}"/>
              </a:ext>
            </a:extLst>
          </p:cNvPr>
          <p:cNvSpPr txBox="1">
            <a:spLocks/>
          </p:cNvSpPr>
          <p:nvPr/>
        </p:nvSpPr>
        <p:spPr>
          <a:xfrm>
            <a:off x="294864" y="6182891"/>
            <a:ext cx="6114174" cy="67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장비와 연결된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PC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기본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IP Setting</a:t>
            </a: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88474" y="4915831"/>
            <a:ext cx="919425" cy="3130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888416" y="4515510"/>
            <a:ext cx="4540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Off : </a:t>
            </a:r>
            <a:r>
              <a:rPr lang="ko-KR" altLang="en-US" dirty="0" smtClean="0"/>
              <a:t>빨강 </a:t>
            </a:r>
            <a:r>
              <a:rPr lang="en-US" altLang="ko-KR" dirty="0" smtClean="0"/>
              <a:t>On:</a:t>
            </a:r>
            <a:r>
              <a:rPr lang="ko-KR" altLang="en-US" dirty="0" smtClean="0"/>
              <a:t>녹색  </a:t>
            </a:r>
            <a:r>
              <a:rPr lang="en-US" altLang="ko-KR" dirty="0" smtClean="0"/>
              <a:t>Active 30</a:t>
            </a:r>
            <a:r>
              <a:rPr lang="ko-KR" altLang="en-US" dirty="0" smtClean="0"/>
              <a:t>초 정도 걸림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4421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356235" y="3153024"/>
            <a:ext cx="3240000" cy="1277618"/>
            <a:chOff x="364474" y="2224331"/>
            <a:chExt cx="2483371" cy="1277618"/>
          </a:xfrm>
        </p:grpSpPr>
        <p:cxnSp>
          <p:nvCxnSpPr>
            <p:cNvPr id="23" name="직선 연결선 22"/>
            <p:cNvCxnSpPr/>
            <p:nvPr/>
          </p:nvCxnSpPr>
          <p:spPr>
            <a:xfrm flipV="1">
              <a:off x="366713" y="2224331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V="1">
              <a:off x="364474" y="3076063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364474" y="3501929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364474" y="2650197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부제목 2"/>
          <p:cNvSpPr txBox="1">
            <a:spLocks/>
          </p:cNvSpPr>
          <p:nvPr/>
        </p:nvSpPr>
        <p:spPr>
          <a:xfrm>
            <a:off x="255952" y="1765785"/>
            <a:ext cx="5173304" cy="3625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8000 Setting - Utility</a:t>
            </a: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1.1	Test Configuration</a:t>
            </a:r>
          </a:p>
          <a:p>
            <a:pPr marL="333375" indent="-333375">
              <a:lnSpc>
                <a:spcPct val="150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1.2	Service</a:t>
            </a:r>
          </a:p>
          <a:p>
            <a:pPr marL="333375" indent="-333375" defTabSz="628650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1.3	Routine</a:t>
            </a:r>
            <a:endParaRPr lang="en-US" altLang="ko-KR" sz="1200" b="1" spc="-5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600" b="1" spc="-5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2.	</a:t>
            </a:r>
            <a:r>
              <a:rPr lang="en-US" altLang="ko-KR" sz="1600" b="1" spc="-50" dirty="0" err="1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1600" b="1" spc="-5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8000 Setting – Machine Program</a:t>
            </a:r>
          </a:p>
          <a:p>
            <a:pPr marL="342900" indent="-342900" defTabSz="355600">
              <a:lnSpc>
                <a:spcPct val="175000"/>
              </a:lnSpc>
              <a:buAutoNum type="arabicPeriod" startAt="3"/>
            </a:pPr>
            <a:r>
              <a:rPr lang="en-US" altLang="ko-KR" sz="1600" b="1" spc="-50" dirty="0" err="1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1600" b="1" spc="-5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8000 Setting – Hardware</a:t>
            </a:r>
          </a:p>
          <a:p>
            <a:pPr marL="342900" indent="-342900" defTabSz="355600">
              <a:lnSpc>
                <a:spcPct val="175000"/>
              </a:lnSpc>
              <a:buAutoNum type="arabicPeriod" startAt="3"/>
            </a:pPr>
            <a:r>
              <a:rPr lang="en-US" altLang="ko-KR" sz="1600" b="1" spc="-50" dirty="0" err="1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1600" b="1" spc="-5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8000 Setting – Data Flag</a:t>
            </a:r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366713" y="1851983"/>
            <a:ext cx="3240000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241300" y="139700"/>
            <a:ext cx="8547100" cy="9017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>
                <a:solidFill>
                  <a:srgbClr val="1D314E"/>
                </a:solidFill>
              </a:rPr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64474" y="3828474"/>
            <a:ext cx="3240000" cy="851752"/>
            <a:chOff x="364474" y="2650197"/>
            <a:chExt cx="2481132" cy="851752"/>
          </a:xfrm>
        </p:grpSpPr>
        <p:cxnSp>
          <p:nvCxnSpPr>
            <p:cNvPr id="15" name="직선 연결선 14"/>
            <p:cNvCxnSpPr/>
            <p:nvPr/>
          </p:nvCxnSpPr>
          <p:spPr>
            <a:xfrm flipV="1">
              <a:off x="364474" y="3076063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364474" y="3501929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364474" y="2650197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 err="1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1600" b="1" spc="-5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8000 Setting – Utility </a:t>
            </a:r>
          </a:p>
          <a:p>
            <a:pPr>
              <a:lnSpc>
                <a:spcPct val="175000"/>
              </a:lnSpc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  </a:t>
            </a:r>
            <a:r>
              <a:rPr lang="en-US" altLang="ko-KR" sz="16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8000 Setting – Machine Program</a:t>
            </a: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2.1	Result Upload Setting</a:t>
            </a:r>
          </a:p>
          <a:p>
            <a:pPr marL="333375" indent="-333375">
              <a:lnSpc>
                <a:spcPct val="150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2.2	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Barcode Setting</a:t>
            </a:r>
          </a:p>
          <a:p>
            <a:pPr marL="333375" indent="-333375" defTabSz="628650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2.3	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Overview</a:t>
            </a:r>
          </a:p>
          <a:p>
            <a:pPr marL="333375" indent="-333375" defTabSz="628650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2.4   Sample Tracking</a:t>
            </a:r>
            <a:endParaRPr lang="en-US" altLang="ko-KR" sz="1200" b="1" spc="-5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defTabSz="355600">
              <a:lnSpc>
                <a:spcPct val="175000"/>
              </a:lnSpc>
              <a:buAutoNum type="arabicPeriod" startAt="3"/>
            </a:pPr>
            <a:r>
              <a:rPr lang="en-US" altLang="ko-KR" sz="1600" b="1" spc="-50" dirty="0" err="1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1600" b="1" spc="-5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8000 Setting – Hardware</a:t>
            </a:r>
          </a:p>
          <a:p>
            <a:pPr marL="342900" indent="-342900" defTabSz="355600">
              <a:lnSpc>
                <a:spcPct val="175000"/>
              </a:lnSpc>
              <a:buAutoNum type="arabicPeriod" startAt="3"/>
            </a:pPr>
            <a:r>
              <a:rPr lang="en-US" altLang="ko-KR" sz="1600" b="1" spc="-50" dirty="0" err="1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1600" b="1" spc="-5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8000 Setting – Data Flag</a:t>
            </a: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366713" y="2279494"/>
            <a:ext cx="3240000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66713" y="1851983"/>
            <a:ext cx="3240000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1300" y="114300"/>
            <a:ext cx="8674100" cy="985838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2800" b="1">
                <a:solidFill>
                  <a:srgbClr val="1D314E"/>
                </a:solidFill>
              </a:rPr>
              <a:t>목차</a:t>
            </a:r>
          </a:p>
        </p:txBody>
      </p:sp>
    </p:spTree>
    <p:extLst>
      <p:ext uri="{BB962C8B-B14F-4D97-AF65-F5344CB8AC3E}">
        <p14:creationId xmlns="" xmlns:p14="http://schemas.microsoft.com/office/powerpoint/2010/main" val="210914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94762" y="6006248"/>
            <a:ext cx="2481132" cy="851752"/>
            <a:chOff x="364474" y="2650197"/>
            <a:chExt cx="2481132" cy="851752"/>
          </a:xfrm>
        </p:grpSpPr>
        <p:cxnSp>
          <p:nvCxnSpPr>
            <p:cNvPr id="15" name="직선 연결선 14"/>
            <p:cNvCxnSpPr/>
            <p:nvPr/>
          </p:nvCxnSpPr>
          <p:spPr>
            <a:xfrm flipV="1">
              <a:off x="364474" y="3076063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364474" y="3501929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364474" y="2650197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부제목 2"/>
          <p:cNvSpPr txBox="1">
            <a:spLocks/>
          </p:cNvSpPr>
          <p:nvPr/>
        </p:nvSpPr>
        <p:spPr>
          <a:xfrm>
            <a:off x="259605" y="1717206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 err="1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1600" b="1" spc="-5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8000 Setting – Utility</a:t>
            </a: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 err="1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1600" b="1" spc="-5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8000 Setting – Machine Program</a:t>
            </a:r>
          </a:p>
          <a:p>
            <a:pPr>
              <a:lnSpc>
                <a:spcPct val="175000"/>
              </a:lnSpc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  </a:t>
            </a:r>
            <a:r>
              <a:rPr lang="en-US" altLang="ko-KR" sz="16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8000 Setting – Hardware</a:t>
            </a: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600" b="1" spc="-5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  </a:t>
            </a:r>
            <a:r>
              <a:rPr lang="en-US" altLang="ko-KR" sz="1600" b="1" spc="-50" dirty="0" err="1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1600" b="1" spc="-5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spc="-5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8000</a:t>
            </a:r>
            <a:r>
              <a:rPr lang="en-US" altLang="ko-KR" sz="1600" b="1" spc="-5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Setting – Data Flag</a:t>
            </a: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365125" y="2641600"/>
            <a:ext cx="3240000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66713" y="1851983"/>
            <a:ext cx="3240000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1300" y="114300"/>
            <a:ext cx="8674100" cy="985838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2800" b="1">
                <a:solidFill>
                  <a:srgbClr val="1D314E"/>
                </a:solidFill>
              </a:rPr>
              <a:t>목차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65125" y="2246791"/>
            <a:ext cx="3240000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365125" y="3534307"/>
            <a:ext cx="3240000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5125" y="3087933"/>
            <a:ext cx="3240000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958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부제목 2"/>
          <p:cNvSpPr txBox="1">
            <a:spLocks/>
          </p:cNvSpPr>
          <p:nvPr/>
        </p:nvSpPr>
        <p:spPr>
          <a:xfrm>
            <a:off x="259605" y="1719229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 err="1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1600" b="1" spc="-5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8000 Setting – Utility </a:t>
            </a: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 err="1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1600" b="1" spc="-5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8000 Setting – Machine Program</a:t>
            </a: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 err="1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1600" b="1" spc="-5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8000 Setting – Hardware</a:t>
            </a:r>
          </a:p>
          <a:p>
            <a:pPr>
              <a:lnSpc>
                <a:spcPct val="175000"/>
              </a:lnSpc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  </a:t>
            </a:r>
            <a:r>
              <a:rPr lang="en-US" altLang="ko-KR" sz="16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8000 Setting – Data Flag</a:t>
            </a: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4.1	</a:t>
            </a:r>
            <a:r>
              <a:rPr lang="en-US" altLang="ko-KR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Data Flag</a:t>
            </a:r>
          </a:p>
          <a:p>
            <a:pPr marL="333375" indent="-333375">
              <a:lnSpc>
                <a:spcPct val="150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4.2	</a:t>
            </a:r>
            <a:r>
              <a:rPr lang="en-US" altLang="ko-KR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Cobas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Alarm Message</a:t>
            </a: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365125" y="306176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1300" y="114300"/>
            <a:ext cx="8674100" cy="985838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2800" b="1">
                <a:solidFill>
                  <a:srgbClr val="1D314E"/>
                </a:solidFill>
              </a:rPr>
              <a:t>목차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365125" y="2210030"/>
            <a:ext cx="2481132" cy="425886"/>
            <a:chOff x="364474" y="2650197"/>
            <a:chExt cx="2481132" cy="425886"/>
          </a:xfrm>
        </p:grpSpPr>
        <p:cxnSp>
          <p:nvCxnSpPr>
            <p:cNvPr id="19" name="직선 연결선 18"/>
            <p:cNvCxnSpPr/>
            <p:nvPr/>
          </p:nvCxnSpPr>
          <p:spPr>
            <a:xfrm flipV="1">
              <a:off x="364474" y="3076063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364474" y="2650197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직선 연결선 23"/>
          <p:cNvCxnSpPr/>
          <p:nvPr/>
        </p:nvCxnSpPr>
        <p:spPr>
          <a:xfrm flipV="1">
            <a:off x="365125" y="4203886"/>
            <a:ext cx="2481132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76864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Test Configuration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519156" cy="580926"/>
          </a:xfrm>
        </p:spPr>
        <p:txBody>
          <a:bodyPr>
            <a:noAutofit/>
          </a:bodyPr>
          <a:lstStyle/>
          <a:p>
            <a:pPr marL="333375" indent="-333375" algn="l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35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Utility / Workplaces / Test Configuration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84138" y="6250590"/>
            <a:ext cx="4299361" cy="502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Test Configuration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호스트 코드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테스트 코드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검사 명칭 확인 및 수정 가능 화면</a:t>
            </a:r>
          </a:p>
        </p:txBody>
      </p:sp>
      <p:pic>
        <p:nvPicPr>
          <p:cNvPr id="13" name="그림 12" descr="Test Configuration 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433318"/>
            <a:ext cx="9144000" cy="47039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258732" y="2767913"/>
            <a:ext cx="810767" cy="33693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1.2 Service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8519156" cy="580926"/>
          </a:xfrm>
        </p:spPr>
        <p:txBody>
          <a:bodyPr>
            <a:noAutofit/>
          </a:bodyPr>
          <a:lstStyle/>
          <a:p>
            <a:pPr marL="333375" indent="-333375" algn="l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35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Utility / Workplaces / Service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94864" y="6182891"/>
            <a:ext cx="4299361" cy="502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Service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장비 기본 </a:t>
            </a: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셋팅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(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결과 나오는 방식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기본적 장비 </a:t>
            </a: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셋팅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 descr="KakaoTalk_20171209_23160972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98" y="1346200"/>
            <a:ext cx="9148197" cy="47910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032721" y="3543986"/>
            <a:ext cx="1242717" cy="3955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15067" y="2320667"/>
            <a:ext cx="2795549" cy="1098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025081" y="3418570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8000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셋팅</a:t>
            </a:r>
            <a:r>
              <a:rPr lang="ko-KR" altLang="en-US" dirty="0" smtClean="0"/>
              <a:t> 바꾸면 자동으로 </a:t>
            </a:r>
            <a:endParaRPr lang="en-US" altLang="ko-KR" dirty="0" smtClean="0"/>
          </a:p>
          <a:p>
            <a:r>
              <a:rPr lang="ko-KR" altLang="en-US" dirty="0" smtClean="0"/>
              <a:t>바뀌는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셋팅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22630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1.3 Routine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63455" y="547859"/>
            <a:ext cx="9101640" cy="580926"/>
          </a:xfrm>
        </p:spPr>
        <p:txBody>
          <a:bodyPr>
            <a:noAutofit/>
          </a:bodyPr>
          <a:lstStyle/>
          <a:p>
            <a:pPr marL="333375" indent="-333375" algn="l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35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Utility / Workplaces / </a:t>
            </a:r>
            <a:r>
              <a:rPr lang="en-US" altLang="ko-KR" sz="35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Routine / </a:t>
            </a:r>
            <a:r>
              <a:rPr lang="en-US" altLang="ko-KR" sz="1400" b="1" u="sng" spc="-5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Sending</a:t>
            </a:r>
            <a:endParaRPr lang="en-US" altLang="ko-KR" sz="1400" b="1" u="sng" spc="-5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94864" y="6182891"/>
            <a:ext cx="5125633" cy="502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Routine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결과값 재전송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검사결과에 마우스 우측클릭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&gt; Resend Record &gt;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맨 위 클릭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그림 11" descr="KakaoTalk_20171209_23161024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346199"/>
            <a:ext cx="9144000" cy="47910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916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3093</TotalTime>
  <Words>521</Words>
  <Application>Microsoft Office PowerPoint</Application>
  <PresentationFormat>화면 슬라이드 쇼(4:3)</PresentationFormat>
  <Paragraphs>142</Paragraphs>
  <Slides>28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굴림</vt:lpstr>
      <vt:lpstr>Arial</vt:lpstr>
      <vt:lpstr>나눔고딕</vt:lpstr>
      <vt:lpstr>맑은 고딕</vt:lpstr>
      <vt:lpstr>Wingdings</vt:lpstr>
      <vt:lpstr>Office 테마</vt:lpstr>
      <vt:lpstr>Cobas 8000 장비 메뉴얼</vt:lpstr>
      <vt:lpstr>목차</vt:lpstr>
      <vt:lpstr>목차</vt:lpstr>
      <vt:lpstr>목차</vt:lpstr>
      <vt:lpstr>목차</vt:lpstr>
      <vt:lpstr>목차</vt:lpstr>
      <vt:lpstr>Utility / Workplaces / Test Configuration</vt:lpstr>
      <vt:lpstr>Utility / Workplaces / Service</vt:lpstr>
      <vt:lpstr>Utility / Workplaces / Routine / Data Sending</vt:lpstr>
      <vt:lpstr>Utility / Workplaces / Routine</vt:lpstr>
      <vt:lpstr>Utility / System / Result Upload Setting</vt:lpstr>
      <vt:lpstr>Utility / System / Barcode Setting</vt:lpstr>
      <vt:lpstr>Utility / System / Overview</vt:lpstr>
      <vt:lpstr>Utility / System / Sample Tracking</vt:lpstr>
      <vt:lpstr>Server PC 패널 연결모습</vt:lpstr>
      <vt:lpstr>Data Flag</vt:lpstr>
      <vt:lpstr>Data Flag</vt:lpstr>
      <vt:lpstr>Alarm Message</vt:lpstr>
      <vt:lpstr>슬라이드 19</vt:lpstr>
      <vt:lpstr>기본 IP Setting</vt:lpstr>
      <vt:lpstr>기본 계정/암호</vt:lpstr>
      <vt:lpstr>DM Hosts Setting</vt:lpstr>
      <vt:lpstr>계산공식</vt:lpstr>
      <vt:lpstr>계산공식</vt:lpstr>
      <vt:lpstr>윈도즈 Log Off</vt:lpstr>
      <vt:lpstr>각종 계산공식</vt:lpstr>
      <vt:lpstr>C8000 SlideBar</vt:lpstr>
      <vt:lpstr>C8000 On_Line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Sewon</cp:lastModifiedBy>
  <cp:revision>24</cp:revision>
  <cp:lastPrinted>2011-08-28T13:13:29Z</cp:lastPrinted>
  <dcterms:created xsi:type="dcterms:W3CDTF">2011-08-24T01:05:33Z</dcterms:created>
  <dcterms:modified xsi:type="dcterms:W3CDTF">2019-01-12T06:19:54Z</dcterms:modified>
</cp:coreProperties>
</file>